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Inter Bold" charset="1" panose="020B0802030000000004"/>
      <p:regular r:id="rId11"/>
    </p:embeddedFont>
    <p:embeddedFont>
      <p:font typeface="Open Sans" charset="1" panose="00000000000000000000"/>
      <p:regular r:id="rId12"/>
    </p:embeddedFont>
    <p:embeddedFont>
      <p:font typeface="Open Sans Bold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57" t="0" r="0" b="-2182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061424"/>
            <a:ext cx="16192235" cy="3144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31"/>
              </a:lnSpc>
              <a:spcBef>
                <a:spcPct val="0"/>
              </a:spcBef>
            </a:pPr>
            <a:r>
              <a:rPr lang="en-US" b="true" sz="18308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AgriQual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61732" y="2221561"/>
            <a:ext cx="7944966" cy="4429319"/>
          </a:xfrm>
          <a:custGeom>
            <a:avLst/>
            <a:gdLst/>
            <a:ahLst/>
            <a:cxnLst/>
            <a:rect r="r" b="b" t="t" l="l"/>
            <a:pathLst>
              <a:path h="4429319" w="7944966">
                <a:moveTo>
                  <a:pt x="0" y="0"/>
                </a:moveTo>
                <a:lnTo>
                  <a:pt x="7944966" y="0"/>
                </a:lnTo>
                <a:lnTo>
                  <a:pt x="7944966" y="4429319"/>
                </a:lnTo>
                <a:lnTo>
                  <a:pt x="0" y="4429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77171" y="4436220"/>
            <a:ext cx="7944966" cy="4429319"/>
          </a:xfrm>
          <a:custGeom>
            <a:avLst/>
            <a:gdLst/>
            <a:ahLst/>
            <a:cxnLst/>
            <a:rect r="r" b="b" t="t" l="l"/>
            <a:pathLst>
              <a:path h="4429319" w="7944966">
                <a:moveTo>
                  <a:pt x="0" y="0"/>
                </a:moveTo>
                <a:lnTo>
                  <a:pt x="7944966" y="0"/>
                </a:lnTo>
                <a:lnTo>
                  <a:pt x="7944966" y="4429319"/>
                </a:lnTo>
                <a:lnTo>
                  <a:pt x="0" y="4429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01392" y="2965127"/>
            <a:ext cx="965654" cy="916494"/>
          </a:xfrm>
          <a:custGeom>
            <a:avLst/>
            <a:gdLst/>
            <a:ahLst/>
            <a:cxnLst/>
            <a:rect r="r" b="b" t="t" l="l"/>
            <a:pathLst>
              <a:path h="916494" w="965654">
                <a:moveTo>
                  <a:pt x="0" y="0"/>
                </a:moveTo>
                <a:lnTo>
                  <a:pt x="965654" y="0"/>
                </a:lnTo>
                <a:lnTo>
                  <a:pt x="965654" y="916494"/>
                </a:lnTo>
                <a:lnTo>
                  <a:pt x="0" y="91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402009" y="981075"/>
            <a:ext cx="1874603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P08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6049" y="364319"/>
            <a:ext cx="5433572" cy="1466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7"/>
              </a:lnSpc>
            </a:pPr>
            <a:r>
              <a:rPr lang="en-US" sz="5287" b="true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The system use case diagram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135258" y="307169"/>
            <a:ext cx="584363" cy="554614"/>
          </a:xfrm>
          <a:custGeom>
            <a:avLst/>
            <a:gdLst/>
            <a:ahLst/>
            <a:cxnLst/>
            <a:rect r="r" b="b" t="t" l="l"/>
            <a:pathLst>
              <a:path h="554614" w="584363">
                <a:moveTo>
                  <a:pt x="0" y="0"/>
                </a:moveTo>
                <a:lnTo>
                  <a:pt x="584363" y="0"/>
                </a:lnTo>
                <a:lnTo>
                  <a:pt x="584363" y="554614"/>
                </a:lnTo>
                <a:lnTo>
                  <a:pt x="0" y="554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878364" y="10048875"/>
            <a:ext cx="11388448" cy="1045680"/>
            <a:chOff x="0" y="0"/>
            <a:chExt cx="2999427" cy="2754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99427" cy="275405"/>
            </a:xfrm>
            <a:custGeom>
              <a:avLst/>
              <a:gdLst/>
              <a:ahLst/>
              <a:cxnLst/>
              <a:rect r="r" b="b" t="t" l="l"/>
              <a:pathLst>
                <a:path h="275405" w="2999427">
                  <a:moveTo>
                    <a:pt x="0" y="0"/>
                  </a:moveTo>
                  <a:lnTo>
                    <a:pt x="2999427" y="0"/>
                  </a:lnTo>
                  <a:lnTo>
                    <a:pt x="2999427" y="275405"/>
                  </a:lnTo>
                  <a:lnTo>
                    <a:pt x="0" y="275405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999427" cy="313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381928" y="307169"/>
            <a:ext cx="8542995" cy="9532438"/>
          </a:xfrm>
          <a:custGeom>
            <a:avLst/>
            <a:gdLst/>
            <a:ahLst/>
            <a:cxnLst/>
            <a:rect r="r" b="b" t="t" l="l"/>
            <a:pathLst>
              <a:path h="9532438" w="8542995">
                <a:moveTo>
                  <a:pt x="0" y="0"/>
                </a:moveTo>
                <a:lnTo>
                  <a:pt x="8542995" y="0"/>
                </a:lnTo>
                <a:lnTo>
                  <a:pt x="8542995" y="9532438"/>
                </a:lnTo>
                <a:lnTo>
                  <a:pt x="0" y="9532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64877" y="307169"/>
            <a:ext cx="584363" cy="554614"/>
          </a:xfrm>
          <a:custGeom>
            <a:avLst/>
            <a:gdLst/>
            <a:ahLst/>
            <a:cxnLst/>
            <a:rect r="r" b="b" t="t" l="l"/>
            <a:pathLst>
              <a:path h="554614" w="584363">
                <a:moveTo>
                  <a:pt x="0" y="0"/>
                </a:moveTo>
                <a:lnTo>
                  <a:pt x="584363" y="0"/>
                </a:lnTo>
                <a:lnTo>
                  <a:pt x="584363" y="554614"/>
                </a:lnTo>
                <a:lnTo>
                  <a:pt x="0" y="554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78364" y="10048875"/>
            <a:ext cx="11388448" cy="1045680"/>
            <a:chOff x="0" y="0"/>
            <a:chExt cx="2999427" cy="2754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99427" cy="275405"/>
            </a:xfrm>
            <a:custGeom>
              <a:avLst/>
              <a:gdLst/>
              <a:ahLst/>
              <a:cxnLst/>
              <a:rect r="r" b="b" t="t" l="l"/>
              <a:pathLst>
                <a:path h="275405" w="2999427">
                  <a:moveTo>
                    <a:pt x="0" y="0"/>
                  </a:moveTo>
                  <a:lnTo>
                    <a:pt x="2999427" y="0"/>
                  </a:lnTo>
                  <a:lnTo>
                    <a:pt x="2999427" y="275405"/>
                  </a:lnTo>
                  <a:lnTo>
                    <a:pt x="0" y="275405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999427" cy="313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2858" y="0"/>
            <a:ext cx="14734430" cy="10048875"/>
          </a:xfrm>
          <a:custGeom>
            <a:avLst/>
            <a:gdLst/>
            <a:ahLst/>
            <a:cxnLst/>
            <a:rect r="r" b="b" t="t" l="l"/>
            <a:pathLst>
              <a:path h="10048875" w="14734430">
                <a:moveTo>
                  <a:pt x="0" y="0"/>
                </a:moveTo>
                <a:lnTo>
                  <a:pt x="14734429" y="0"/>
                </a:lnTo>
                <a:lnTo>
                  <a:pt x="14734429" y="10048875"/>
                </a:lnTo>
                <a:lnTo>
                  <a:pt x="0" y="10048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279" b="-277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8091" y="324028"/>
            <a:ext cx="5433572" cy="1466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7"/>
              </a:lnSpc>
            </a:pPr>
            <a:r>
              <a:rPr lang="en-US" sz="5287" b="true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The class diagram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3856" y="8553628"/>
            <a:ext cx="5433572" cy="1466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7"/>
              </a:lnSpc>
            </a:pPr>
            <a:r>
              <a:rPr lang="en-US" sz="5287" b="true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Sequence Diagrams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275058" y="307169"/>
            <a:ext cx="584363" cy="554614"/>
          </a:xfrm>
          <a:custGeom>
            <a:avLst/>
            <a:gdLst/>
            <a:ahLst/>
            <a:cxnLst/>
            <a:rect r="r" b="b" t="t" l="l"/>
            <a:pathLst>
              <a:path h="554614" w="584363">
                <a:moveTo>
                  <a:pt x="0" y="0"/>
                </a:moveTo>
                <a:lnTo>
                  <a:pt x="584363" y="0"/>
                </a:lnTo>
                <a:lnTo>
                  <a:pt x="584363" y="554614"/>
                </a:lnTo>
                <a:lnTo>
                  <a:pt x="0" y="554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878364" y="10048875"/>
            <a:ext cx="11388448" cy="1045680"/>
            <a:chOff x="0" y="0"/>
            <a:chExt cx="2999427" cy="2754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99427" cy="275405"/>
            </a:xfrm>
            <a:custGeom>
              <a:avLst/>
              <a:gdLst/>
              <a:ahLst/>
              <a:cxnLst/>
              <a:rect r="r" b="b" t="t" l="l"/>
              <a:pathLst>
                <a:path h="275405" w="2999427">
                  <a:moveTo>
                    <a:pt x="0" y="0"/>
                  </a:moveTo>
                  <a:lnTo>
                    <a:pt x="2999427" y="0"/>
                  </a:lnTo>
                  <a:lnTo>
                    <a:pt x="2999427" y="275405"/>
                  </a:lnTo>
                  <a:lnTo>
                    <a:pt x="0" y="275405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999427" cy="313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79903" y="127663"/>
            <a:ext cx="7810472" cy="8340240"/>
          </a:xfrm>
          <a:custGeom>
            <a:avLst/>
            <a:gdLst/>
            <a:ahLst/>
            <a:cxnLst/>
            <a:rect r="r" b="b" t="t" l="l"/>
            <a:pathLst>
              <a:path h="8340240" w="7810472">
                <a:moveTo>
                  <a:pt x="0" y="0"/>
                </a:moveTo>
                <a:lnTo>
                  <a:pt x="7810471" y="0"/>
                </a:lnTo>
                <a:lnTo>
                  <a:pt x="7810471" y="8340240"/>
                </a:lnTo>
                <a:lnTo>
                  <a:pt x="0" y="83402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09" t="0" r="-1702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90374" y="0"/>
            <a:ext cx="8968926" cy="8932659"/>
          </a:xfrm>
          <a:custGeom>
            <a:avLst/>
            <a:gdLst/>
            <a:ahLst/>
            <a:cxnLst/>
            <a:rect r="r" b="b" t="t" l="l"/>
            <a:pathLst>
              <a:path h="8932659" w="8968926">
                <a:moveTo>
                  <a:pt x="0" y="0"/>
                </a:moveTo>
                <a:lnTo>
                  <a:pt x="8968926" y="0"/>
                </a:lnTo>
                <a:lnTo>
                  <a:pt x="8968926" y="8932659"/>
                </a:lnTo>
                <a:lnTo>
                  <a:pt x="0" y="89326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14" t="0" r="-1129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64877" y="8467903"/>
            <a:ext cx="584363" cy="554614"/>
          </a:xfrm>
          <a:custGeom>
            <a:avLst/>
            <a:gdLst/>
            <a:ahLst/>
            <a:cxnLst/>
            <a:rect r="r" b="b" t="t" l="l"/>
            <a:pathLst>
              <a:path h="554614" w="584363">
                <a:moveTo>
                  <a:pt x="0" y="0"/>
                </a:moveTo>
                <a:lnTo>
                  <a:pt x="584363" y="0"/>
                </a:lnTo>
                <a:lnTo>
                  <a:pt x="584363" y="554614"/>
                </a:lnTo>
                <a:lnTo>
                  <a:pt x="0" y="554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2825" y="-173053"/>
            <a:ext cx="9586825" cy="10594649"/>
          </a:xfrm>
          <a:custGeom>
            <a:avLst/>
            <a:gdLst/>
            <a:ahLst/>
            <a:cxnLst/>
            <a:rect r="r" b="b" t="t" l="l"/>
            <a:pathLst>
              <a:path h="10594649" w="9586825">
                <a:moveTo>
                  <a:pt x="0" y="0"/>
                </a:moveTo>
                <a:lnTo>
                  <a:pt x="9586825" y="0"/>
                </a:lnTo>
                <a:lnTo>
                  <a:pt x="9586825" y="10594650"/>
                </a:lnTo>
                <a:lnTo>
                  <a:pt x="0" y="10594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51" t="-14584" r="-6935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5695" y="4530063"/>
            <a:ext cx="9409695" cy="3587969"/>
            <a:chOff x="0" y="0"/>
            <a:chExt cx="2478274" cy="9449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78274" cy="944979"/>
            </a:xfrm>
            <a:custGeom>
              <a:avLst/>
              <a:gdLst/>
              <a:ahLst/>
              <a:cxnLst/>
              <a:rect r="r" b="b" t="t" l="l"/>
              <a:pathLst>
                <a:path h="944979" w="2478274">
                  <a:moveTo>
                    <a:pt x="0" y="0"/>
                  </a:moveTo>
                  <a:lnTo>
                    <a:pt x="2478274" y="0"/>
                  </a:lnTo>
                  <a:lnTo>
                    <a:pt x="2478274" y="944979"/>
                  </a:lnTo>
                  <a:lnTo>
                    <a:pt x="0" y="9449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78274" cy="983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4897" y="4934745"/>
            <a:ext cx="7891381" cy="2347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830" b="true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Data requirements?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175209" y="5832338"/>
            <a:ext cx="571851" cy="542738"/>
          </a:xfrm>
          <a:custGeom>
            <a:avLst/>
            <a:gdLst/>
            <a:ahLst/>
            <a:cxnLst/>
            <a:rect r="r" b="b" t="t" l="l"/>
            <a:pathLst>
              <a:path h="542738" w="571851">
                <a:moveTo>
                  <a:pt x="0" y="0"/>
                </a:moveTo>
                <a:lnTo>
                  <a:pt x="571850" y="0"/>
                </a:lnTo>
                <a:lnTo>
                  <a:pt x="571850" y="542739"/>
                </a:lnTo>
                <a:lnTo>
                  <a:pt x="0" y="542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265695" y="-173053"/>
            <a:ext cx="4837695" cy="1045330"/>
            <a:chOff x="0" y="0"/>
            <a:chExt cx="1274126" cy="2753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74126" cy="275313"/>
            </a:xfrm>
            <a:custGeom>
              <a:avLst/>
              <a:gdLst/>
              <a:ahLst/>
              <a:cxnLst/>
              <a:rect r="r" b="b" t="t" l="l"/>
              <a:pathLst>
                <a:path h="275313" w="1274126">
                  <a:moveTo>
                    <a:pt x="0" y="0"/>
                  </a:moveTo>
                  <a:lnTo>
                    <a:pt x="1274126" y="0"/>
                  </a:lnTo>
                  <a:lnTo>
                    <a:pt x="1274126" y="275313"/>
                  </a:lnTo>
                  <a:lnTo>
                    <a:pt x="0" y="275313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74126" cy="313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572000" y="-173053"/>
            <a:ext cx="4572000" cy="1045330"/>
            <a:chOff x="0" y="0"/>
            <a:chExt cx="1204148" cy="2753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04148" cy="275313"/>
            </a:xfrm>
            <a:custGeom>
              <a:avLst/>
              <a:gdLst/>
              <a:ahLst/>
              <a:cxnLst/>
              <a:rect r="r" b="b" t="t" l="l"/>
              <a:pathLst>
                <a:path h="275313" w="1204148">
                  <a:moveTo>
                    <a:pt x="0" y="0"/>
                  </a:moveTo>
                  <a:lnTo>
                    <a:pt x="1204148" y="0"/>
                  </a:lnTo>
                  <a:lnTo>
                    <a:pt x="1204148" y="275313"/>
                  </a:lnTo>
                  <a:lnTo>
                    <a:pt x="0" y="275313"/>
                  </a:lnTo>
                  <a:close/>
                </a:path>
              </a:pathLst>
            </a:custGeom>
            <a:solidFill>
              <a:srgbClr val="BFE06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04148" cy="313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433626" y="1603981"/>
            <a:ext cx="5440595" cy="78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The dataset consists of over 6000 images at 1024x1024 pixel resolution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444878" y="1824773"/>
            <a:ext cx="597723" cy="597723"/>
            <a:chOff x="0" y="0"/>
            <a:chExt cx="796964" cy="79696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796964" cy="796964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34482A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06795" y="202456"/>
              <a:ext cx="583374" cy="3539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22"/>
                </a:lnSpc>
                <a:spcBef>
                  <a:spcPct val="0"/>
                </a:spcBef>
              </a:pPr>
              <a:r>
                <a:rPr lang="en-US" b="true" sz="1587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444878" y="3374996"/>
            <a:ext cx="597723" cy="59772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524974" y="3517313"/>
            <a:ext cx="437531" cy="27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b="true" sz="158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444878" y="4925220"/>
            <a:ext cx="597723" cy="597723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545108" y="5067537"/>
            <a:ext cx="417397" cy="27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b="true" sz="158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433626" y="3173812"/>
            <a:ext cx="5440595" cy="118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Training Dataset: 4000 images from Europe and Canada covering 7 measurement sessions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433626" y="4734642"/>
            <a:ext cx="5440595" cy="1589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Test Dataset: 2000 images from North America (except Canada), Asia, Oceania, and Africa covering 17 measurement sessions.</a:t>
            </a:r>
          </a:p>
        </p:txBody>
      </p:sp>
      <p:sp>
        <p:nvSpPr>
          <p:cNvPr name="AutoShape 30" id="30"/>
          <p:cNvSpPr/>
          <p:nvPr/>
        </p:nvSpPr>
        <p:spPr>
          <a:xfrm>
            <a:off x="10444878" y="862752"/>
            <a:ext cx="6814422" cy="0"/>
          </a:xfrm>
          <a:prstGeom prst="line">
            <a:avLst/>
          </a:prstGeom>
          <a:ln cap="flat" w="19050">
            <a:solidFill>
              <a:srgbClr val="6F913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10454945" y="6475443"/>
            <a:ext cx="597723" cy="597723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0555175" y="6617760"/>
            <a:ext cx="417397" cy="27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b="true" sz="158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433626" y="6528626"/>
            <a:ext cx="5440595" cy="118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Bounding boxes must be complete; images without wheat heads should be clearly labeled as no_box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0444878" y="8025666"/>
            <a:ext cx="597723" cy="597723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0545108" y="8167983"/>
            <a:ext cx="417397" cy="27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b="true" sz="158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433626" y="7918007"/>
            <a:ext cx="5440595" cy="1989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Pre-processing Requirements: Images should be normalized to 1024x1024 pixels. Data augmentation (rotation, flipping, brightness adjustment) may be applied to increase model robustness.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DAGynM_0IIE</dc:identifier>
  <dcterms:modified xsi:type="dcterms:W3CDTF">2011-08-01T06:04:30Z</dcterms:modified>
  <cp:revision>1</cp:revision>
  <dc:title>P08-RS</dc:title>
</cp:coreProperties>
</file>